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12TH ST
Intersection ID: 5162046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12TH ST
Intersection ID: 5162046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12TH ST
Intersection ID: 5162046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Lane Ends Merge 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12TH ST
Intersection ID: 5162046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